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Caveat Regular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aveatRegular-regular.fntdata"/><Relationship Id="rId25" Type="http://schemas.openxmlformats.org/officeDocument/2006/relationships/slide" Target="slides/slide20.xml"/><Relationship Id="rId27" Type="http://schemas.openxmlformats.org/officeDocument/2006/relationships/font" Target="fonts/CaveatRegula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b4cd844a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b4cd844a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b2511eac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b2511eac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b2511eacc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b2511eacc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b2511eacc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b2511eacc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b2511eacc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b2511eacc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b2511eacc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b2511eacc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b2511eacc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b2511eacc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b2511eacc_0_7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db2511eacc_0_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b2511eacc_0_7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b2511eacc_0_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db2511eacc_0_8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db2511eacc_0_8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7cf136b29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7cf136b29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db2511eacc_0_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db2511eacc_0_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7cf136b29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7cf136b29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7cf136b29_0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d7cf136b29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7cf136b29_0_1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7cf136b29_0_1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b2511eac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b2511eac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7cf136b29_0_2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7cf136b29_0_2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b4cd844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b4cd844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b4cd844a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b4cd844a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0" y="2074950"/>
            <a:ext cx="4372500" cy="9936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4448700" y="2074900"/>
            <a:ext cx="4341900" cy="9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1"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1"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1"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1"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1"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1"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1"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1"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1"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3"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>
            <a:off x="2316574" y="3364649"/>
            <a:ext cx="1632000" cy="1632000"/>
          </a:xfrm>
          <a:prstGeom prst="ellipse">
            <a:avLst/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118424" y="1414824"/>
            <a:ext cx="1632000" cy="1632000"/>
          </a:xfrm>
          <a:prstGeom prst="ellipse">
            <a:avLst/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7500225" y="4086700"/>
            <a:ext cx="831300" cy="831300"/>
          </a:xfrm>
          <a:prstGeom prst="ellipse">
            <a:avLst/>
          </a:prstGeom>
          <a:noFill/>
          <a:ln cap="flat" cmpd="sng" w="19050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794188" y="1494263"/>
            <a:ext cx="831300" cy="831300"/>
          </a:xfrm>
          <a:prstGeom prst="ellipse">
            <a:avLst/>
          </a:prstGeom>
          <a:noFill/>
          <a:ln cap="flat" cmpd="sng" w="19050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1080300" y="1677388"/>
            <a:ext cx="3452400" cy="1450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4611275" y="1677388"/>
            <a:ext cx="3452400" cy="1450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4611300" y="3204100"/>
            <a:ext cx="3452400" cy="1450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1080325" y="3204100"/>
            <a:ext cx="3452400" cy="1450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1347925" y="1772900"/>
            <a:ext cx="2917200" cy="125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7" name="Google Shape;67;p14"/>
          <p:cNvSpPr txBox="1"/>
          <p:nvPr>
            <p:ph idx="2" type="body"/>
          </p:nvPr>
        </p:nvSpPr>
        <p:spPr>
          <a:xfrm>
            <a:off x="4878875" y="1772900"/>
            <a:ext cx="2917200" cy="125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3" type="body"/>
          </p:nvPr>
        </p:nvSpPr>
        <p:spPr>
          <a:xfrm>
            <a:off x="1347900" y="3299650"/>
            <a:ext cx="2917200" cy="125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9" name="Google Shape;69;p14"/>
          <p:cNvSpPr txBox="1"/>
          <p:nvPr>
            <p:ph idx="4" type="body"/>
          </p:nvPr>
        </p:nvSpPr>
        <p:spPr>
          <a:xfrm>
            <a:off x="4878875" y="3299650"/>
            <a:ext cx="2917200" cy="125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4"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 rot="5400000">
            <a:off x="714198" y="47725"/>
            <a:ext cx="857400" cy="762000"/>
          </a:xfrm>
          <a:prstGeom prst="triangle">
            <a:avLst>
              <a:gd fmla="val 50000" name="adj"/>
            </a:avLst>
          </a:prstGeom>
          <a:solidFill>
            <a:srgbClr val="CC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 flipH="1" rot="-5400000">
            <a:off x="928672" y="-166420"/>
            <a:ext cx="428700" cy="762000"/>
          </a:xfrm>
          <a:prstGeom prst="rtTriangle">
            <a:avLst/>
          </a:prstGeom>
          <a:solidFill>
            <a:srgbClr val="CC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>
            <p:ph type="title"/>
          </p:nvPr>
        </p:nvSpPr>
        <p:spPr>
          <a:xfrm>
            <a:off x="762025" y="1189150"/>
            <a:ext cx="7620000" cy="857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4714976" y="2253000"/>
            <a:ext cx="3666900" cy="2627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77" name="Google Shape;77;p15"/>
          <p:cNvSpPr txBox="1"/>
          <p:nvPr>
            <p:ph idx="2" type="body"/>
          </p:nvPr>
        </p:nvSpPr>
        <p:spPr>
          <a:xfrm>
            <a:off x="762025" y="2253000"/>
            <a:ext cx="3666900" cy="2627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Relationship Id="rId4" Type="http://schemas.openxmlformats.org/officeDocument/2006/relationships/image" Target="../media/image4.gif"/><Relationship Id="rId5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4448700" y="2074900"/>
            <a:ext cx="4341900" cy="9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b="0" lang="en" sz="6000">
                <a:solidFill>
                  <a:srgbClr val="CC0000"/>
                </a:solidFill>
                <a:latin typeface="Caveat Regular"/>
                <a:ea typeface="Caveat Regular"/>
                <a:cs typeface="Caveat Regular"/>
                <a:sym typeface="Caveat Regular"/>
              </a:rPr>
              <a:t>Vis</a:t>
            </a:r>
            <a:r>
              <a:rPr b="0" lang="en" sz="6000">
                <a:solidFill>
                  <a:schemeClr val="dk1"/>
                </a:solidFill>
                <a:latin typeface="Caveat Regular"/>
                <a:ea typeface="Caveat Regular"/>
                <a:cs typeface="Caveat Regular"/>
                <a:sym typeface="Caveat Regular"/>
              </a:rPr>
              <a:t>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2/4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3" name="Google Shape;153;p25"/>
          <p:cNvSpPr txBox="1"/>
          <p:nvPr/>
        </p:nvSpPr>
        <p:spPr>
          <a:xfrm>
            <a:off x="1530150" y="0"/>
            <a:ext cx="389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</a:t>
            </a:r>
            <a:r>
              <a:rPr lang="en"/>
              <a:t> DIAGRAM</a:t>
            </a:r>
            <a:endParaRPr/>
          </a:p>
        </p:txBody>
      </p:sp>
      <p:pic>
        <p:nvPicPr>
          <p:cNvPr id="154" name="Google Shape;15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4652" y="352500"/>
            <a:ext cx="4114695" cy="44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2/4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0" y="2371650"/>
            <a:ext cx="293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</a:t>
            </a:r>
            <a:r>
              <a:rPr lang="en"/>
              <a:t> DIAGRAM</a:t>
            </a:r>
            <a:endParaRPr/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1011" y="152400"/>
            <a:ext cx="328197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2/4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7" name="Google Shape;167;p27"/>
          <p:cNvSpPr txBox="1"/>
          <p:nvPr/>
        </p:nvSpPr>
        <p:spPr>
          <a:xfrm>
            <a:off x="1496950" y="0"/>
            <a:ext cx="293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</a:t>
            </a:r>
            <a:r>
              <a:rPr lang="en"/>
              <a:t> DIAGRAM</a:t>
            </a:r>
            <a:endParaRPr/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900" y="449956"/>
            <a:ext cx="5908200" cy="4243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2/4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1496950" y="0"/>
            <a:ext cx="293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MACHINE </a:t>
            </a:r>
            <a:r>
              <a:rPr lang="en"/>
              <a:t>DIAGRAM</a:t>
            </a:r>
            <a:endParaRPr/>
          </a:p>
        </p:txBody>
      </p:sp>
      <p:pic>
        <p:nvPicPr>
          <p:cNvPr id="175" name="Google Shape;17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884" y="352500"/>
            <a:ext cx="5220232" cy="44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81" name="Google Shape;181;p29"/>
          <p:cNvSpPr txBox="1"/>
          <p:nvPr>
            <p:ph idx="1" type="body"/>
          </p:nvPr>
        </p:nvSpPr>
        <p:spPr>
          <a:xfrm>
            <a:off x="1080325" y="1687575"/>
            <a:ext cx="3491700" cy="144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1)Introduction</a:t>
            </a:r>
            <a:endParaRPr/>
          </a:p>
        </p:txBody>
      </p:sp>
      <p:sp>
        <p:nvSpPr>
          <p:cNvPr id="182" name="Google Shape;182;p29"/>
          <p:cNvSpPr txBox="1"/>
          <p:nvPr>
            <p:ph idx="2" type="body"/>
          </p:nvPr>
        </p:nvSpPr>
        <p:spPr>
          <a:xfrm>
            <a:off x="4617900" y="1687575"/>
            <a:ext cx="3452700" cy="144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2)Diagrams</a:t>
            </a:r>
            <a:endParaRPr/>
          </a:p>
        </p:txBody>
      </p:sp>
      <p:sp>
        <p:nvSpPr>
          <p:cNvPr id="183" name="Google Shape;183;p29"/>
          <p:cNvSpPr txBox="1"/>
          <p:nvPr>
            <p:ph idx="3" type="body"/>
          </p:nvPr>
        </p:nvSpPr>
        <p:spPr>
          <a:xfrm>
            <a:off x="1347900" y="3299650"/>
            <a:ext cx="29172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3)Projections</a:t>
            </a:r>
            <a:endParaRPr/>
          </a:p>
        </p:txBody>
      </p:sp>
      <p:sp>
        <p:nvSpPr>
          <p:cNvPr id="184" name="Google Shape;184;p29"/>
          <p:cNvSpPr txBox="1"/>
          <p:nvPr>
            <p:ph idx="4" type="body"/>
          </p:nvPr>
        </p:nvSpPr>
        <p:spPr>
          <a:xfrm>
            <a:off x="4878875" y="3299650"/>
            <a:ext cx="29172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4)Real Life Example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762025" y="1189150"/>
            <a:ext cx="76200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Projections</a:t>
            </a:r>
            <a:endParaRPr/>
          </a:p>
        </p:txBody>
      </p:sp>
      <p:sp>
        <p:nvSpPr>
          <p:cNvPr id="190" name="Google Shape;190;p30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3</a:t>
            </a:r>
            <a:r>
              <a:rPr lang="en">
                <a:solidFill>
                  <a:schemeClr val="lt1"/>
                </a:solidFill>
              </a:rPr>
              <a:t>/4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1" name="Google Shape;191;p30"/>
          <p:cNvSpPr txBox="1"/>
          <p:nvPr>
            <p:ph idx="2" type="body"/>
          </p:nvPr>
        </p:nvSpPr>
        <p:spPr>
          <a:xfrm>
            <a:off x="762025" y="2253000"/>
            <a:ext cx="3666900" cy="26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Gantt Chart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Network Diagram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1"/>
          <p:cNvPicPr preferRelativeResize="0"/>
          <p:nvPr/>
        </p:nvPicPr>
        <p:blipFill rotWithShape="1">
          <a:blip r:embed="rId3">
            <a:alphaModFix/>
          </a:blip>
          <a:srcRect b="119" l="813" r="0" t="109"/>
          <a:stretch/>
        </p:blipFill>
        <p:spPr>
          <a:xfrm>
            <a:off x="994513" y="818550"/>
            <a:ext cx="7154974" cy="4324949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1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3</a:t>
            </a:r>
            <a:r>
              <a:rPr lang="en">
                <a:solidFill>
                  <a:schemeClr val="lt1"/>
                </a:solidFill>
              </a:rPr>
              <a:t>/4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8" name="Google Shape;198;p31"/>
          <p:cNvSpPr txBox="1"/>
          <p:nvPr/>
        </p:nvSpPr>
        <p:spPr>
          <a:xfrm>
            <a:off x="2217150" y="141225"/>
            <a:ext cx="5677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/>
              <a:t>This was </a:t>
            </a:r>
            <a:r>
              <a:rPr lang="en" sz="500"/>
              <a:t>wrong in the final documentation submission</a:t>
            </a:r>
            <a:endParaRPr sz="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3/4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04" name="Google Shape;2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38553"/>
            <a:ext cx="8839200" cy="286639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2"/>
          <p:cNvSpPr txBox="1"/>
          <p:nvPr/>
        </p:nvSpPr>
        <p:spPr>
          <a:xfrm>
            <a:off x="2005325" y="105925"/>
            <a:ext cx="58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Diagram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11" name="Google Shape;211;p33"/>
          <p:cNvSpPr txBox="1"/>
          <p:nvPr>
            <p:ph idx="1" type="body"/>
          </p:nvPr>
        </p:nvSpPr>
        <p:spPr>
          <a:xfrm>
            <a:off x="1080325" y="1687575"/>
            <a:ext cx="3491700" cy="144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1)Introduction</a:t>
            </a:r>
            <a:endParaRPr/>
          </a:p>
        </p:txBody>
      </p:sp>
      <p:sp>
        <p:nvSpPr>
          <p:cNvPr id="212" name="Google Shape;212;p33"/>
          <p:cNvSpPr txBox="1"/>
          <p:nvPr>
            <p:ph idx="2" type="body"/>
          </p:nvPr>
        </p:nvSpPr>
        <p:spPr>
          <a:xfrm>
            <a:off x="4617900" y="1687575"/>
            <a:ext cx="3452700" cy="144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2)Diagrams</a:t>
            </a:r>
            <a:endParaRPr/>
          </a:p>
        </p:txBody>
      </p:sp>
      <p:sp>
        <p:nvSpPr>
          <p:cNvPr id="213" name="Google Shape;213;p33"/>
          <p:cNvSpPr txBox="1"/>
          <p:nvPr>
            <p:ph idx="3" type="body"/>
          </p:nvPr>
        </p:nvSpPr>
        <p:spPr>
          <a:xfrm>
            <a:off x="1080325" y="3212750"/>
            <a:ext cx="3452700" cy="144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3)Projections</a:t>
            </a:r>
            <a:endParaRPr/>
          </a:p>
        </p:txBody>
      </p:sp>
      <p:sp>
        <p:nvSpPr>
          <p:cNvPr id="214" name="Google Shape;214;p33"/>
          <p:cNvSpPr txBox="1"/>
          <p:nvPr>
            <p:ph idx="4" type="body"/>
          </p:nvPr>
        </p:nvSpPr>
        <p:spPr>
          <a:xfrm>
            <a:off x="4878875" y="3299650"/>
            <a:ext cx="29172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4)Real Life Example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4"/>
          <p:cNvSpPr txBox="1"/>
          <p:nvPr>
            <p:ph type="title"/>
          </p:nvPr>
        </p:nvSpPr>
        <p:spPr>
          <a:xfrm>
            <a:off x="762025" y="1189150"/>
            <a:ext cx="76200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Life Example</a:t>
            </a:r>
            <a:endParaRPr/>
          </a:p>
        </p:txBody>
      </p:sp>
      <p:sp>
        <p:nvSpPr>
          <p:cNvPr id="220" name="Google Shape;220;p34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2/4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1" name="Google Shape;221;p34"/>
          <p:cNvSpPr txBox="1"/>
          <p:nvPr>
            <p:ph idx="2" type="body"/>
          </p:nvPr>
        </p:nvSpPr>
        <p:spPr>
          <a:xfrm>
            <a:off x="762025" y="2253000"/>
            <a:ext cx="3666900" cy="26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User Interfaces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Conclusion and Future work</a:t>
            </a:r>
            <a:endParaRPr/>
          </a:p>
        </p:txBody>
      </p:sp>
      <p:pic>
        <p:nvPicPr>
          <p:cNvPr id="222" name="Google Shape;22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5675" y="2170475"/>
            <a:ext cx="3254735" cy="27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1347925" y="1772900"/>
            <a:ext cx="29172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1)</a:t>
            </a:r>
            <a:r>
              <a:rPr lang="en"/>
              <a:t>Introduction</a:t>
            </a:r>
            <a:endParaRPr/>
          </a:p>
        </p:txBody>
      </p:sp>
      <p:sp>
        <p:nvSpPr>
          <p:cNvPr id="90" name="Google Shape;90;p17"/>
          <p:cNvSpPr txBox="1"/>
          <p:nvPr>
            <p:ph idx="2" type="body"/>
          </p:nvPr>
        </p:nvSpPr>
        <p:spPr>
          <a:xfrm>
            <a:off x="4878875" y="1772900"/>
            <a:ext cx="29172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2)</a:t>
            </a:r>
            <a:r>
              <a:rPr lang="en"/>
              <a:t>Diagrams</a:t>
            </a:r>
            <a:endParaRPr/>
          </a:p>
        </p:txBody>
      </p:sp>
      <p:sp>
        <p:nvSpPr>
          <p:cNvPr id="91" name="Google Shape;91;p17"/>
          <p:cNvSpPr txBox="1"/>
          <p:nvPr>
            <p:ph idx="3" type="body"/>
          </p:nvPr>
        </p:nvSpPr>
        <p:spPr>
          <a:xfrm>
            <a:off x="1347900" y="3299650"/>
            <a:ext cx="29172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3)</a:t>
            </a:r>
            <a:r>
              <a:rPr lang="en"/>
              <a:t>Projections</a:t>
            </a:r>
            <a:endParaRPr/>
          </a:p>
        </p:txBody>
      </p:sp>
      <p:sp>
        <p:nvSpPr>
          <p:cNvPr id="92" name="Google Shape;92;p17"/>
          <p:cNvSpPr txBox="1"/>
          <p:nvPr>
            <p:ph idx="4" type="body"/>
          </p:nvPr>
        </p:nvSpPr>
        <p:spPr>
          <a:xfrm>
            <a:off x="4878875" y="3299650"/>
            <a:ext cx="29172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4)</a:t>
            </a:r>
            <a:r>
              <a:rPr lang="en"/>
              <a:t>Real Life Example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4</a:t>
            </a:r>
            <a:r>
              <a:rPr lang="en">
                <a:solidFill>
                  <a:schemeClr val="lt1"/>
                </a:solidFill>
              </a:rPr>
              <a:t>/4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8" name="Google Shape;228;p35"/>
          <p:cNvSpPr txBox="1"/>
          <p:nvPr/>
        </p:nvSpPr>
        <p:spPr>
          <a:xfrm>
            <a:off x="1874700" y="2233200"/>
            <a:ext cx="53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Conclusion and Future work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762025" y="1189150"/>
            <a:ext cx="76200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1/4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9" name="Google Shape;99;p18"/>
          <p:cNvSpPr txBox="1"/>
          <p:nvPr>
            <p:ph idx="2" type="body"/>
          </p:nvPr>
        </p:nvSpPr>
        <p:spPr>
          <a:xfrm>
            <a:off x="762025" y="2253000"/>
            <a:ext cx="3666900" cy="26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Problem</a:t>
            </a:r>
            <a:r>
              <a:rPr lang="en"/>
              <a:t> </a:t>
            </a:r>
            <a:r>
              <a:rPr lang="en"/>
              <a:t>Statement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Literature Review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1/4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054" y="475600"/>
            <a:ext cx="6135895" cy="419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1/4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1679225" y="212425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616161"/>
                </a:solidFill>
              </a:rPr>
              <a:t>Literature Review</a:t>
            </a:r>
            <a:endParaRPr sz="1600">
              <a:solidFill>
                <a:srgbClr val="616161"/>
              </a:solidFill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175" y="893175"/>
            <a:ext cx="2698050" cy="151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7125" y="991300"/>
            <a:ext cx="2034175" cy="203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0325" y="3092875"/>
            <a:ext cx="2361450" cy="177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1080325" y="1687575"/>
            <a:ext cx="3491700" cy="1440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1)Introduction</a:t>
            </a:r>
            <a:endParaRPr/>
          </a:p>
        </p:txBody>
      </p:sp>
      <p:sp>
        <p:nvSpPr>
          <p:cNvPr id="121" name="Google Shape;121;p21"/>
          <p:cNvSpPr txBox="1"/>
          <p:nvPr>
            <p:ph idx="2" type="body"/>
          </p:nvPr>
        </p:nvSpPr>
        <p:spPr>
          <a:xfrm>
            <a:off x="4878875" y="1772900"/>
            <a:ext cx="29172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2)Diagrams</a:t>
            </a:r>
            <a:endParaRPr/>
          </a:p>
        </p:txBody>
      </p:sp>
      <p:sp>
        <p:nvSpPr>
          <p:cNvPr id="122" name="Google Shape;122;p21"/>
          <p:cNvSpPr txBox="1"/>
          <p:nvPr>
            <p:ph idx="3" type="body"/>
          </p:nvPr>
        </p:nvSpPr>
        <p:spPr>
          <a:xfrm>
            <a:off x="1347900" y="3299650"/>
            <a:ext cx="29172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3)Projections</a:t>
            </a:r>
            <a:endParaRPr/>
          </a:p>
        </p:txBody>
      </p:sp>
      <p:sp>
        <p:nvSpPr>
          <p:cNvPr id="123" name="Google Shape;123;p21"/>
          <p:cNvSpPr txBox="1"/>
          <p:nvPr>
            <p:ph idx="4" type="body"/>
          </p:nvPr>
        </p:nvSpPr>
        <p:spPr>
          <a:xfrm>
            <a:off x="4878875" y="3299650"/>
            <a:ext cx="2917200" cy="12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4)Real Life Example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762025" y="1189150"/>
            <a:ext cx="76200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Diagrams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2</a:t>
            </a:r>
            <a:r>
              <a:rPr lang="en">
                <a:solidFill>
                  <a:schemeClr val="lt1"/>
                </a:solidFill>
              </a:rPr>
              <a:t>/4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0" name="Google Shape;130;p22"/>
          <p:cNvSpPr txBox="1"/>
          <p:nvPr>
            <p:ph idx="2" type="body"/>
          </p:nvPr>
        </p:nvSpPr>
        <p:spPr>
          <a:xfrm>
            <a:off x="762025" y="2253000"/>
            <a:ext cx="3666900" cy="26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Class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Use Case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Activity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Sequence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State Machine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2/4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5375" y="236350"/>
            <a:ext cx="6608623" cy="46708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/>
          <p:nvPr/>
        </p:nvSpPr>
        <p:spPr>
          <a:xfrm>
            <a:off x="3462600" y="786650"/>
            <a:ext cx="2776800" cy="3096300"/>
          </a:xfrm>
          <a:prstGeom prst="mathMultiply">
            <a:avLst>
              <a:gd fmla="val 15981" name="adj1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3"/>
          <p:cNvSpPr txBox="1"/>
          <p:nvPr/>
        </p:nvSpPr>
        <p:spPr>
          <a:xfrm>
            <a:off x="1530150" y="0"/>
            <a:ext cx="389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DIAGRAM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762025" y="185725"/>
            <a:ext cx="5625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2/4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9443" y="0"/>
            <a:ext cx="48045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/>
        </p:nvSpPr>
        <p:spPr>
          <a:xfrm>
            <a:off x="808425" y="995900"/>
            <a:ext cx="2589300" cy="337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/>
              <a:t>ONE SCRIPT TO </a:t>
            </a:r>
            <a:r>
              <a:rPr b="1" lang="en" sz="3800"/>
              <a:t>RULE</a:t>
            </a:r>
            <a:r>
              <a:rPr b="1" lang="en" sz="3800"/>
              <a:t> THEM ALL</a:t>
            </a:r>
            <a:endParaRPr b="1" sz="3800"/>
          </a:p>
        </p:txBody>
      </p:sp>
      <p:sp>
        <p:nvSpPr>
          <p:cNvPr id="146" name="Google Shape;146;p24"/>
          <p:cNvSpPr txBox="1"/>
          <p:nvPr/>
        </p:nvSpPr>
        <p:spPr>
          <a:xfrm>
            <a:off x="1530150" y="0"/>
            <a:ext cx="389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DIAGRAM</a:t>
            </a:r>
            <a:endParaRPr/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75" y="1285874"/>
            <a:ext cx="4161600" cy="275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